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62" r:id="rId4"/>
    <p:sldId id="259" r:id="rId5"/>
    <p:sldId id="260" r:id="rId6"/>
    <p:sldId id="261" r:id="rId7"/>
    <p:sldId id="258" r:id="rId8"/>
    <p:sldId id="257" r:id="rId9"/>
    <p:sldId id="270" r:id="rId10"/>
    <p:sldId id="263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86029-E737-408C-8264-25BBF517E93E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95DC7-F376-41CC-99F9-075CA4C6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397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5DC7-F376-41CC-99F9-075CA4C6457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72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5DC7-F376-41CC-99F9-075CA4C6457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12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7E26E-9E5F-D0DF-58F8-A906C02AF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08CF9-3AE4-9FEF-21A5-8C72FDB09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8ADB5-9B9D-08C6-8C82-E8B58607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9444D-A4A2-A0CA-DCC0-95F85E09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64C7D-6A9C-6710-2CFE-527D87C9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33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33C41-C526-A3D3-96E6-ADB5501B3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AE98F-C222-E1AD-31DE-54A839CA6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6B910-7FD5-C5B3-8404-DE3ED882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371D7-DD27-0A95-89C2-D34EB0C65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B94FF-0EE7-F6D3-853B-2B98D73D5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90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DA6E41-0164-2762-7FFB-4DAF8E489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F3438-47B7-8BE0-EC0F-9F25BC9B8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D68DD-166B-9592-11E9-6792B9FF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08F0C-29C4-B1FD-8353-4BB6CE17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05D1E-A5E2-F837-02A7-1002D445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05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167F6-E3B5-CA42-9A92-28375906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4E97A-CD78-C88F-5941-8EFA90DB5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DA43A-F315-1DCA-DF54-0C8B507B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1BE69-F112-C1D0-2456-A3AFA20B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8841A-90FB-3D2B-55DD-9BB2D41C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592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F6E3F-3B26-E4FD-2593-010E6152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9C0A1-D78A-252D-7F4F-1874A4E37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F0B1B-DCD3-07A8-5C9E-C946A7F3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F12C5-2568-1D48-9216-05ABD1F0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FB76F-D8EF-8BBF-B2D3-6E0EB91E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3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053FC-2729-B11E-4981-BA189B0B8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F7FAF-1ABF-BAA0-0A04-248E1227E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E8D2E-B054-0B84-CBBB-9B642E69B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FD67C-08F8-FDA2-CBF0-4FDB5624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86165-6AC0-B288-7545-4AE1A664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0A403-E5DA-9D58-61EC-2D995DD1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25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67FD1-AA16-A48A-1B6F-F6394B38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9C5E4-EA80-F981-683C-800D1FF8B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83F8A-7810-8CCC-1416-6B90E1B2B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DD0DB-A0FA-D2F2-93E8-9521650F4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82FA97-7E32-B73F-5A48-4A9460FF9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A8879-913A-69D0-7518-96588BD0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63F856-D21F-E0C0-3D89-41FB74C5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85183-728F-E9EA-07A4-5A33F8A0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91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A4EFA-B4A4-1678-B4B4-E13281C2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A21B3A-D5BB-1A39-2E7A-80D4B22AE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50BDD-B386-1F00-70DA-0D619D604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8A085-3347-2C18-7097-53BE95F6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0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1A1DA-8703-F331-D2E3-038D297E6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358A3-7190-DA27-3722-13E69219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5CBD4-92C6-3C5C-DA5F-6C201CA8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902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9B8F0-139B-BF02-D7DE-49AAC485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13E85-78A9-BF57-A808-3736A297A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9F950-54FD-4F8B-830E-5FBC82166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D9C30-1109-487D-5179-136AAE8D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E8BD3-94F7-8D26-F091-74A3ED2AD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0081E-BFAB-0A9E-C1B1-9842423B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90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A2CD-91A6-CCE7-409B-C26B6543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8BEAF4-EB2F-CD7D-6C19-226B38064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4DC56-B355-7914-F8B6-1A43C8E91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21EAB-E32F-DE53-2702-18707890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3F340-DB03-1C38-2079-106F68C3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0E755-3A6D-B507-EDE3-B3E54AD7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686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F6DD2A-DE41-397D-AFB9-3CE096CBC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86DC7-7186-5E5C-7275-5800FAC2D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44F85-51F4-4EEC-8F17-AE120576B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AD97E4-2CDE-4CF2-9076-9C9759C83E9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9CB3D-011C-670D-E8E4-B47E4622C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C604E-288C-4A68-2675-29380E7AB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54E412-66D1-42F8-B4B4-A6FD7BB0B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91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D7DEE-BAF5-91BC-08F6-3ADC8A7E8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GB" sz="5600"/>
              <a:t>OSTEOPOROSIS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3BD6E-A598-8288-59AD-11AD6B83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en-GB" dirty="0"/>
              <a:t>April 2025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97B27-003A-12D1-FE2C-5AAA351F29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18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-02-04-knochenstruktur">
            <a:extLst>
              <a:ext uri="{FF2B5EF4-FFF2-40B4-BE49-F238E27FC236}">
                <a16:creationId xmlns:a16="http://schemas.microsoft.com/office/drawing/2014/main" id="{EA3E40DF-407D-DBAD-20F4-8A9EF4FF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32" y="731520"/>
            <a:ext cx="5782818" cy="540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33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0DF4F-DDCC-A771-A517-AFA88E01B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0" y="0"/>
            <a:ext cx="11151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44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F30A8-7B65-088E-A794-4DD2890E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58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293B1-3201-893E-FBB6-743FADC96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32" y="963168"/>
            <a:ext cx="6330505" cy="49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1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6F2159-37F9-343D-29BC-A1E4587AE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584" y="1097280"/>
            <a:ext cx="4757166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79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E3D503-1B37-AD7A-C8F6-21CCE1795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488" y="707136"/>
            <a:ext cx="4840224" cy="53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D79ED1-4FF9-9EAD-5E36-92085505A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418" y="0"/>
            <a:ext cx="3361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0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44D0B1-A22A-55DF-E35C-F1BE42084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40" y="877824"/>
            <a:ext cx="6022848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5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AAF6ED-3389-0E0E-0E7F-A5BDA3622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690562"/>
            <a:ext cx="809625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0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4FD2DA-9281-3AA6-0756-96B37E58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1023937"/>
            <a:ext cx="80962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2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2B0E7-CB32-14AD-47F7-9EED1B00A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648" y="426720"/>
            <a:ext cx="7116889" cy="59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23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</Words>
  <Application>Microsoft Office PowerPoint</Application>
  <PresentationFormat>Widescreen</PresentationFormat>
  <Paragraphs>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OSTEOPOROSIS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Kinlin Lindsay (Roaming)</dc:creator>
  <cp:lastModifiedBy>Kinlin Lindsay (Roaming)</cp:lastModifiedBy>
  <cp:revision>3</cp:revision>
  <dcterms:created xsi:type="dcterms:W3CDTF">2025-04-10T13:03:23Z</dcterms:created>
  <dcterms:modified xsi:type="dcterms:W3CDTF">2025-04-10T14:22:43Z</dcterms:modified>
</cp:coreProperties>
</file>